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5" r:id="rId8"/>
    <p:sldId id="272" r:id="rId9"/>
    <p:sldId id="269" r:id="rId10"/>
    <p:sldId id="266" r:id="rId11"/>
    <p:sldId id="271" r:id="rId12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3" autoAdjust="0"/>
  </p:normalViewPr>
  <p:slideViewPr>
    <p:cSldViewPr snapToGrid="0" showGuides="1">
      <p:cViewPr varScale="1">
        <p:scale>
          <a:sx n="53" d="100"/>
          <a:sy n="53" d="100"/>
        </p:scale>
        <p:origin x="39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DB77-335E-3A4D-C1A8-CC491B86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7DC35-6E5E-B790-73E0-B7FEAD1F2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9A431-86ED-6B0E-815B-A0C2E3C2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9F65F-6A75-0BAB-A52A-4FC91ACE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357D-A45B-A76B-0DD9-CC1D223A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7592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D899-01A5-3DEE-22D5-E1FDD3E3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32031-CAD3-8099-908B-D62B3871D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FF00F-C135-57EE-93F1-DD943A55C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02D58-DAEE-A824-C001-A48147C3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69FE4-8E97-F4BB-A078-59D6CCF4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5920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45DBF-99D7-4015-772A-2D8ED6C33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66002-9322-9C92-C053-F0763B14B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AF63D-B92F-7E0D-3FBB-360B12DF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BF3AC-EA7A-9DAD-7550-1EED51FF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4E2F-CBF9-A589-D735-C6B374C2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2187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B1DA-5992-F4C3-B60D-CDCCB14A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DEDC-0A0D-024B-F274-67D190A0F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1E6DB-95E5-6417-8EEA-5D7B0D6E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198AD-2134-B850-FC52-9D4006FB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600F-A293-8417-8DA6-5D7D0158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3345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CFF5C-0961-0420-E8F7-1DCA459AC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08DE7-697E-B62D-F7B5-93C4F7AC5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D4F88-8131-AF0D-BC09-AC4BA416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8841B-B927-CEEA-F6DE-E77A4F1E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1DF53-BDB1-A57A-6F73-342998E4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88044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3FEA-B6C7-F521-9A44-DBB9A6F2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75EC5-6F34-C618-25D6-D295DF012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C2808-7890-8FBA-6FF0-173D808A2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60E1F-9876-35C7-9664-75B60B98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038DB-11F8-1F2D-26C7-B2F667CB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32BAD-3B83-BECB-512A-055F0A34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3781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0917-9D67-05E9-AAF1-B2E7A4B79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3A2F3-00C4-D87D-FA50-9BBA6F22A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D85E9-41C6-19A8-0C61-3050E6A3B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A461F-10FD-5F47-EB3E-7B7C00F7A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D32970-F54F-459B-302B-FA6A9A5EC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BB4EB5-DDBC-0CB6-37F1-2344B3D4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3A8FF-0819-54BA-D151-1D152E9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0B89B-79D5-629A-F2FA-DE00923E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2692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0F47-0609-AD4E-8B2F-E5678B15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BD0C2-04FF-64EF-6E2D-5F7A408B7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36F4B-23A4-D2C7-D13A-21E2775B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01065-DA4B-BE15-A626-04F6794B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17073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8097B-1869-D5E1-B0C7-57C207C7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42188-DDE6-F245-18C3-8E93C79C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ADAF4-43AB-69A9-F304-C52A5A91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77781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25BB-CB9C-5893-EAD7-D11631F4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AE2E-57B2-A8C7-8B61-DED9BE83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80A39-ABF9-B540-9F15-17936013A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542F4-9109-DC25-57C8-55B18A65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9235E-0F7D-4D05-23A3-C736314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0E6D5-0F2C-E076-D315-B90D5DBE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00303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AB36-1388-4477-8486-9FB34B3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2BB40-6BED-DB2D-7F55-B6A3C2FFB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B5EE9-6DC0-2BF9-8E99-FC5B7105E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83CB2-6778-1831-302D-CC941881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9396E-7520-B0B0-798C-19502049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8E7E-4A13-F009-7407-DB3088A0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1303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21966-FB22-29EF-029F-72DFE781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4C7ED-011E-726E-FC18-713501919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AAEE3-6592-2B74-A878-6A33B4DF9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C5B2-016D-4212-9D43-BB6E3021F897}" type="datetimeFigureOut">
              <a:rPr lang="en-150" smtClean="0"/>
              <a:t>22/01/2024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D4D59-46E3-591B-EBE1-0D38DBEAD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4FD95-5D01-D37E-2C52-483917277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5367-F13F-4F44-A665-C5AB009090B1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9435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147102" y="2674947"/>
            <a:ext cx="761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Valberedningens förslag 2024</a:t>
            </a:r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8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351869" y="277356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Kringfunktioner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DFEF3D3-05EE-03C9-62CF-0D87E0A0F790}"/>
              </a:ext>
            </a:extLst>
          </p:cNvPr>
          <p:cNvSpPr txBox="1"/>
          <p:nvPr/>
        </p:nvSpPr>
        <p:spPr>
          <a:xfrm>
            <a:off x="1105535" y="1546799"/>
            <a:ext cx="514184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/>
              <a:t>	Stugfogde Källbrink	</a:t>
            </a:r>
          </a:p>
          <a:p>
            <a:r>
              <a:rPr lang="sv-SE" b="1" dirty="0"/>
              <a:t>		</a:t>
            </a:r>
            <a:r>
              <a:rPr lang="sv-SE" dirty="0"/>
              <a:t>David Hector</a:t>
            </a:r>
          </a:p>
          <a:p>
            <a:r>
              <a:rPr lang="sv-SE" dirty="0"/>
              <a:t>		Jesper Andersson</a:t>
            </a:r>
          </a:p>
          <a:p>
            <a:r>
              <a:rPr lang="sv-SE" b="1" dirty="0"/>
              <a:t>		</a:t>
            </a:r>
          </a:p>
          <a:p>
            <a:r>
              <a:rPr lang="sv-SE" b="1" dirty="0"/>
              <a:t>	Stugfogde </a:t>
            </a:r>
            <a:r>
              <a:rPr lang="sv-SE" b="1" dirty="0" err="1"/>
              <a:t>Charlottendal</a:t>
            </a:r>
            <a:r>
              <a:rPr lang="sv-SE" b="1" dirty="0"/>
              <a:t> </a:t>
            </a:r>
          </a:p>
          <a:p>
            <a:r>
              <a:rPr lang="sv-SE" b="1" dirty="0"/>
              <a:t>		</a:t>
            </a:r>
            <a:r>
              <a:rPr lang="sv-SE" dirty="0"/>
              <a:t>Anders Bergmark</a:t>
            </a:r>
          </a:p>
          <a:p>
            <a:endParaRPr lang="sv-SE" b="1" dirty="0"/>
          </a:p>
          <a:p>
            <a:r>
              <a:rPr lang="sv-SE" b="1" dirty="0"/>
              <a:t>	Uthyrning Källbrink </a:t>
            </a:r>
          </a:p>
          <a:p>
            <a:r>
              <a:rPr lang="sv-SE" b="1" dirty="0"/>
              <a:t>		</a:t>
            </a:r>
            <a:r>
              <a:rPr lang="sv-SE" dirty="0"/>
              <a:t>Lisa Berg</a:t>
            </a:r>
          </a:p>
          <a:p>
            <a:r>
              <a:rPr lang="sv-SE" dirty="0"/>
              <a:t>		Eva </a:t>
            </a:r>
            <a:r>
              <a:rPr lang="sv-SE" dirty="0" err="1"/>
              <a:t>Hantze</a:t>
            </a:r>
            <a:r>
              <a:rPr lang="sv-SE" dirty="0"/>
              <a:t> (kontaktperson)</a:t>
            </a:r>
          </a:p>
          <a:p>
            <a:r>
              <a:rPr lang="sv-SE" b="1" dirty="0"/>
              <a:t>		</a:t>
            </a:r>
          </a:p>
          <a:p>
            <a:r>
              <a:rPr lang="sv-SE" b="1" dirty="0"/>
              <a:t>	Materialförvaltare IT utrustning	</a:t>
            </a:r>
          </a:p>
          <a:p>
            <a:r>
              <a:rPr lang="sv-SE" b="1" dirty="0"/>
              <a:t>		</a:t>
            </a:r>
            <a:r>
              <a:rPr lang="sv-SE" dirty="0"/>
              <a:t>Fredric Johansson </a:t>
            </a:r>
          </a:p>
          <a:p>
            <a:r>
              <a:rPr lang="sv-SE" dirty="0"/>
              <a:t>		David Hector</a:t>
            </a:r>
          </a:p>
          <a:p>
            <a:r>
              <a:rPr lang="sv-SE" b="1" dirty="0"/>
              <a:t>		</a:t>
            </a:r>
          </a:p>
          <a:p>
            <a:r>
              <a:rPr lang="sv-SE" b="1" dirty="0"/>
              <a:t>	Café 						</a:t>
            </a:r>
            <a:r>
              <a:rPr lang="sv-SE" dirty="0"/>
              <a:t>Lars Helander   </a:t>
            </a:r>
          </a:p>
          <a:p>
            <a:r>
              <a:rPr lang="sv-SE" b="1" dirty="0"/>
              <a:t>		</a:t>
            </a:r>
            <a:r>
              <a:rPr lang="sv-SE" dirty="0"/>
              <a:t>Lennart </a:t>
            </a:r>
            <a:r>
              <a:rPr lang="sv-SE" dirty="0" err="1"/>
              <a:t>Alnell</a:t>
            </a:r>
            <a:r>
              <a:rPr lang="sv-SE" dirty="0"/>
              <a:t> (Kafévärd)</a:t>
            </a:r>
          </a:p>
          <a:p>
            <a:r>
              <a:rPr lang="sv-SE" b="1" dirty="0"/>
              <a:t>		</a:t>
            </a:r>
          </a:p>
          <a:p>
            <a:r>
              <a:rPr lang="sv-SE" b="1" dirty="0"/>
              <a:t>		</a:t>
            </a:r>
            <a:r>
              <a:rPr lang="sv-SE" dirty="0"/>
              <a:t>	</a:t>
            </a:r>
          </a:p>
          <a:p>
            <a:r>
              <a:rPr lang="sv-SE" dirty="0"/>
              <a:t>	</a:t>
            </a:r>
            <a:endParaRPr lang="sv-SE" i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19F0432-93A5-D5CA-53AD-087647B0614D}"/>
              </a:ext>
            </a:extLst>
          </p:cNvPr>
          <p:cNvSpPr txBox="1"/>
          <p:nvPr/>
        </p:nvSpPr>
        <p:spPr>
          <a:xfrm>
            <a:off x="6534204" y="1390385"/>
            <a:ext cx="479210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/>
              <a:t>Personalrekrytering till större arrangemang       </a:t>
            </a:r>
          </a:p>
          <a:p>
            <a:r>
              <a:rPr lang="sv-SE" b="1" dirty="0"/>
              <a:t>	</a:t>
            </a:r>
            <a:r>
              <a:rPr lang="sv-SE" dirty="0"/>
              <a:t>Elisabeth Hector </a:t>
            </a:r>
            <a:br>
              <a:rPr lang="sv-SE" dirty="0"/>
            </a:br>
            <a:r>
              <a:rPr lang="sv-SE" dirty="0"/>
              <a:t>	(team utvecklas under året)</a:t>
            </a:r>
          </a:p>
          <a:p>
            <a:br>
              <a:rPr lang="sv-SE" b="1" dirty="0"/>
            </a:br>
            <a:r>
              <a:rPr lang="sv-SE" b="1" dirty="0"/>
              <a:t>Klubbshop       </a:t>
            </a:r>
          </a:p>
          <a:p>
            <a:r>
              <a:rPr lang="sv-SE" b="1" dirty="0"/>
              <a:t>	</a:t>
            </a:r>
            <a:r>
              <a:rPr lang="sv-SE" dirty="0"/>
              <a:t>Anneli Christie</a:t>
            </a:r>
          </a:p>
          <a:p>
            <a:r>
              <a:rPr lang="sv-SE" dirty="0"/>
              <a:t>	Mia </a:t>
            </a:r>
            <a:r>
              <a:rPr lang="sv-SE" dirty="0" err="1"/>
              <a:t>Starenius</a:t>
            </a:r>
            <a:endParaRPr lang="sv-SE" dirty="0"/>
          </a:p>
          <a:p>
            <a:r>
              <a:rPr lang="sv-SE" b="1" dirty="0"/>
              <a:t>		</a:t>
            </a:r>
            <a:endParaRPr lang="sv-SE" dirty="0"/>
          </a:p>
          <a:p>
            <a:r>
              <a:rPr lang="sv-SE" b="1" dirty="0"/>
              <a:t>Kommunikation	</a:t>
            </a:r>
          </a:p>
          <a:p>
            <a:r>
              <a:rPr lang="sv-SE" b="1" dirty="0"/>
              <a:t>	</a:t>
            </a:r>
            <a:r>
              <a:rPr lang="sv-SE" dirty="0"/>
              <a:t>Mikael Nilsson (webbmaster)</a:t>
            </a:r>
          </a:p>
          <a:p>
            <a:r>
              <a:rPr lang="sv-SE" dirty="0"/>
              <a:t>	Patrik </a:t>
            </a:r>
            <a:r>
              <a:rPr lang="sv-SE" dirty="0" err="1"/>
              <a:t>Äppelgran</a:t>
            </a:r>
            <a:r>
              <a:rPr lang="sv-SE" dirty="0"/>
              <a:t> (webbmaster)</a:t>
            </a:r>
          </a:p>
          <a:p>
            <a:r>
              <a:rPr lang="sv-SE" b="1" dirty="0"/>
              <a:t>	</a:t>
            </a:r>
            <a:r>
              <a:rPr lang="sv-SE" dirty="0"/>
              <a:t>Oskar Forsberg (social media)</a:t>
            </a:r>
          </a:p>
          <a:p>
            <a:endParaRPr lang="sv-SE" dirty="0"/>
          </a:p>
          <a:p>
            <a:r>
              <a:rPr lang="sv-SE" b="1" dirty="0" err="1"/>
              <a:t>Wildcamp</a:t>
            </a:r>
            <a:r>
              <a:rPr lang="sv-SE" b="1" dirty="0"/>
              <a:t>		</a:t>
            </a:r>
          </a:p>
          <a:p>
            <a:r>
              <a:rPr lang="sv-SE" b="1" dirty="0"/>
              <a:t>	</a:t>
            </a:r>
            <a:r>
              <a:rPr lang="sv-SE" dirty="0"/>
              <a:t>David Hector	</a:t>
            </a:r>
          </a:p>
          <a:p>
            <a:r>
              <a:rPr lang="sv-SE" dirty="0"/>
              <a:t>	Jesper Andersson</a:t>
            </a:r>
          </a:p>
          <a:p>
            <a:r>
              <a:rPr lang="sv-SE" b="1" dirty="0"/>
              <a:t>		</a:t>
            </a:r>
          </a:p>
          <a:p>
            <a:r>
              <a:rPr lang="sv-SE" b="1" dirty="0"/>
              <a:t>Arkivering		</a:t>
            </a:r>
          </a:p>
          <a:p>
            <a:r>
              <a:rPr lang="sv-SE" b="1" dirty="0"/>
              <a:t>	</a:t>
            </a:r>
            <a:r>
              <a:rPr lang="sv-SE" dirty="0"/>
              <a:t>Anders Bergmark</a:t>
            </a:r>
          </a:p>
        </p:txBody>
      </p:sp>
    </p:spTree>
    <p:extLst>
      <p:ext uri="{BB962C8B-B14F-4D97-AF65-F5344CB8AC3E}">
        <p14:creationId xmlns:p14="http://schemas.microsoft.com/office/powerpoint/2010/main" val="135564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351869" y="277356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Kontaktpersoner övriga O-grenar</a:t>
            </a:r>
            <a:endParaRPr lang="sv-SE" sz="2000" b="1" dirty="0">
              <a:highlight>
                <a:srgbClr val="FF0000"/>
              </a:highlight>
            </a:endParaRPr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1DC7D3D-C026-8520-5190-9251B515F513}"/>
              </a:ext>
            </a:extLst>
          </p:cNvPr>
          <p:cNvSpPr txBox="1"/>
          <p:nvPr/>
        </p:nvSpPr>
        <p:spPr>
          <a:xfrm>
            <a:off x="4506301" y="2722402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i="0" dirty="0" err="1">
                <a:solidFill>
                  <a:srgbClr val="000000"/>
                </a:solidFill>
                <a:effectLst/>
              </a:rPr>
              <a:t>SkidO</a:t>
            </a:r>
            <a:r>
              <a:rPr lang="sv-SE" sz="1800" b="1" i="0" dirty="0">
                <a:solidFill>
                  <a:srgbClr val="000000"/>
                </a:solidFill>
                <a:effectLst/>
              </a:rPr>
              <a:t> 	</a:t>
            </a:r>
            <a:r>
              <a:rPr lang="sv-SE" sz="1800" i="0" dirty="0">
                <a:solidFill>
                  <a:srgbClr val="000000"/>
                </a:solidFill>
                <a:effectLst/>
              </a:rPr>
              <a:t>Fredrik </a:t>
            </a:r>
            <a:r>
              <a:rPr lang="sv-SE" sz="1800" i="0" dirty="0" err="1">
                <a:solidFill>
                  <a:srgbClr val="000000"/>
                </a:solidFill>
                <a:effectLst/>
              </a:rPr>
              <a:t>Markhester</a:t>
            </a:r>
            <a:endParaRPr lang="sv-SE" b="1" dirty="0">
              <a:solidFill>
                <a:srgbClr val="000000"/>
              </a:solidFill>
            </a:endParaRPr>
          </a:p>
          <a:p>
            <a:r>
              <a:rPr lang="sv-SE" sz="1800" b="1" i="0" dirty="0" err="1">
                <a:solidFill>
                  <a:srgbClr val="000000"/>
                </a:solidFill>
                <a:effectLst/>
              </a:rPr>
              <a:t>MTBO</a:t>
            </a:r>
            <a:r>
              <a:rPr lang="sv-SE" sz="1800" b="1" i="0" dirty="0">
                <a:solidFill>
                  <a:srgbClr val="000000"/>
                </a:solidFill>
                <a:effectLst/>
              </a:rPr>
              <a:t> 	</a:t>
            </a:r>
            <a:r>
              <a:rPr lang="sv-SE" sz="1800" i="0" dirty="0">
                <a:solidFill>
                  <a:srgbClr val="000000"/>
                </a:solidFill>
                <a:effectLst/>
              </a:rPr>
              <a:t>Anders Bergmark</a:t>
            </a:r>
          </a:p>
          <a:p>
            <a:r>
              <a:rPr lang="sv-SE" b="1" dirty="0" err="1">
                <a:solidFill>
                  <a:srgbClr val="000000"/>
                </a:solidFill>
              </a:rPr>
              <a:t>PreO</a:t>
            </a:r>
            <a:r>
              <a:rPr lang="sv-SE" dirty="0">
                <a:solidFill>
                  <a:srgbClr val="000000"/>
                </a:solidFill>
              </a:rPr>
              <a:t>	Saknas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098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524123" y="810260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Styrelse</a:t>
            </a:r>
            <a:endParaRPr lang="sv-SE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EADC81-E1F1-86A6-1D08-994160A76772}"/>
              </a:ext>
            </a:extLst>
          </p:cNvPr>
          <p:cNvSpPr txBox="1"/>
          <p:nvPr/>
        </p:nvSpPr>
        <p:spPr>
          <a:xfrm>
            <a:off x="2342888" y="2145464"/>
            <a:ext cx="6677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Ordförande</a:t>
            </a:r>
            <a:r>
              <a:rPr lang="sv-SE" dirty="0"/>
              <a:t>	</a:t>
            </a:r>
            <a:r>
              <a:rPr lang="sv-SE" dirty="0">
                <a:solidFill>
                  <a:srgbClr val="3F4444"/>
                </a:solidFill>
              </a:rPr>
              <a:t>Mats Bern (omval)</a:t>
            </a:r>
          </a:p>
          <a:p>
            <a:endParaRPr lang="sv-SE" dirty="0">
              <a:solidFill>
                <a:srgbClr val="3F4444"/>
              </a:solidFill>
            </a:endParaRPr>
          </a:p>
          <a:p>
            <a:r>
              <a:rPr lang="sv-SE" b="1" dirty="0">
                <a:solidFill>
                  <a:srgbClr val="3F4444"/>
                </a:solidFill>
              </a:rPr>
              <a:t>Vice Ordförande</a:t>
            </a:r>
            <a:r>
              <a:rPr lang="sv-SE" dirty="0">
                <a:solidFill>
                  <a:srgbClr val="3F4444"/>
                </a:solidFill>
              </a:rPr>
              <a:t>	Stina </a:t>
            </a:r>
            <a:r>
              <a:rPr lang="sv-SE" dirty="0" err="1">
                <a:solidFill>
                  <a:srgbClr val="3F4444"/>
                </a:solidFill>
              </a:rPr>
              <a:t>Boräng</a:t>
            </a:r>
            <a:r>
              <a:rPr lang="sv-SE" dirty="0">
                <a:solidFill>
                  <a:srgbClr val="3F4444"/>
                </a:solidFill>
              </a:rPr>
              <a:t> (tidigare val på två år)</a:t>
            </a:r>
          </a:p>
          <a:p>
            <a:endParaRPr lang="sv-SE" dirty="0">
              <a:solidFill>
                <a:srgbClr val="3F4444"/>
              </a:solidFill>
            </a:endParaRPr>
          </a:p>
          <a:p>
            <a:r>
              <a:rPr lang="sv-SE" b="1" dirty="0">
                <a:solidFill>
                  <a:srgbClr val="3F4444"/>
                </a:solidFill>
              </a:rPr>
              <a:t>Sekreterare</a:t>
            </a:r>
            <a:r>
              <a:rPr lang="sv-SE" dirty="0">
                <a:solidFill>
                  <a:srgbClr val="3F4444"/>
                </a:solidFill>
              </a:rPr>
              <a:t>	Henrik Norell (omval 2 år)</a:t>
            </a:r>
          </a:p>
          <a:p>
            <a:endParaRPr lang="sv-SE" dirty="0">
              <a:solidFill>
                <a:srgbClr val="3F4444"/>
              </a:solidFill>
            </a:endParaRPr>
          </a:p>
          <a:p>
            <a:r>
              <a:rPr lang="sv-SE" b="1" dirty="0">
                <a:solidFill>
                  <a:srgbClr val="3F4444"/>
                </a:solidFill>
              </a:rPr>
              <a:t>Kassör		</a:t>
            </a:r>
            <a:r>
              <a:rPr lang="sv-SE" dirty="0">
                <a:solidFill>
                  <a:srgbClr val="3F4444"/>
                </a:solidFill>
              </a:rPr>
              <a:t>Anders </a:t>
            </a:r>
            <a:r>
              <a:rPr lang="sv-SE" dirty="0" err="1">
                <a:solidFill>
                  <a:srgbClr val="3F4444"/>
                </a:solidFill>
              </a:rPr>
              <a:t>Schieche</a:t>
            </a:r>
            <a:r>
              <a:rPr lang="sv-SE" dirty="0">
                <a:solidFill>
                  <a:srgbClr val="3F4444"/>
                </a:solidFill>
              </a:rPr>
              <a:t>* (omval)</a:t>
            </a:r>
          </a:p>
          <a:p>
            <a:endParaRPr lang="sv-SE" dirty="0">
              <a:solidFill>
                <a:srgbClr val="3F4444"/>
              </a:solidFill>
            </a:endParaRPr>
          </a:p>
          <a:p>
            <a:r>
              <a:rPr lang="sv-SE" b="1" dirty="0">
                <a:solidFill>
                  <a:srgbClr val="3F4444"/>
                </a:solidFill>
              </a:rPr>
              <a:t>Ledamöter </a:t>
            </a:r>
            <a:r>
              <a:rPr lang="sv-SE" dirty="0">
                <a:solidFill>
                  <a:srgbClr val="3F4444"/>
                </a:solidFill>
              </a:rPr>
              <a:t>	Björn Salomonsson (omval)</a:t>
            </a:r>
            <a:br>
              <a:rPr lang="sv-SE" dirty="0">
                <a:solidFill>
                  <a:srgbClr val="3F4444"/>
                </a:solidFill>
              </a:rPr>
            </a:br>
            <a:r>
              <a:rPr lang="sv-SE" dirty="0">
                <a:solidFill>
                  <a:srgbClr val="3F4444"/>
                </a:solidFill>
              </a:rPr>
              <a:t>		Erik </a:t>
            </a:r>
            <a:r>
              <a:rPr lang="sv-SE" dirty="0" err="1">
                <a:solidFill>
                  <a:srgbClr val="3F4444"/>
                </a:solidFill>
              </a:rPr>
              <a:t>Dyrelius</a:t>
            </a:r>
            <a:r>
              <a:rPr lang="sv-SE" dirty="0">
                <a:solidFill>
                  <a:srgbClr val="3F4444"/>
                </a:solidFill>
              </a:rPr>
              <a:t> (omval)</a:t>
            </a:r>
          </a:p>
          <a:p>
            <a:r>
              <a:rPr lang="sv-SE" dirty="0">
                <a:solidFill>
                  <a:srgbClr val="3F4444"/>
                </a:solidFill>
              </a:rPr>
              <a:t>		Oskar Forsberg (omval)</a:t>
            </a:r>
          </a:p>
          <a:p>
            <a:r>
              <a:rPr lang="sv-SE" dirty="0">
                <a:solidFill>
                  <a:srgbClr val="3F4444"/>
                </a:solidFill>
              </a:rPr>
              <a:t>		Mats </a:t>
            </a:r>
            <a:r>
              <a:rPr lang="sv-SE" dirty="0" err="1">
                <a:solidFill>
                  <a:srgbClr val="3F4444"/>
                </a:solidFill>
              </a:rPr>
              <a:t>Hainke</a:t>
            </a:r>
            <a:r>
              <a:rPr lang="sv-SE" dirty="0">
                <a:solidFill>
                  <a:srgbClr val="3F4444"/>
                </a:solidFill>
              </a:rPr>
              <a:t> (omval)</a:t>
            </a:r>
          </a:p>
          <a:p>
            <a:endParaRPr lang="sv-SE" dirty="0">
              <a:solidFill>
                <a:srgbClr val="3F4444"/>
              </a:solidFill>
            </a:endParaRPr>
          </a:p>
          <a:p>
            <a:endParaRPr lang="sv-SE" dirty="0"/>
          </a:p>
          <a:p>
            <a:r>
              <a:rPr lang="sv-SE" dirty="0">
                <a:solidFill>
                  <a:srgbClr val="3F4444"/>
                </a:solidFill>
              </a:rPr>
              <a:t>*</a:t>
            </a:r>
            <a:r>
              <a:rPr lang="sv-SE" sz="1200" dirty="0">
                <a:solidFill>
                  <a:srgbClr val="3F4444"/>
                </a:solidFill>
              </a:rPr>
              <a:t>Inklusive Ekonomiteam - se separat </a:t>
            </a:r>
            <a:r>
              <a:rPr lang="sv-SE" sz="1200" dirty="0" err="1">
                <a:solidFill>
                  <a:srgbClr val="3F4444"/>
                </a:solidFill>
              </a:rPr>
              <a:t>slide</a:t>
            </a:r>
            <a:endParaRPr lang="sv-SE" sz="1200" dirty="0">
              <a:solidFill>
                <a:srgbClr val="3F4444"/>
              </a:solidFill>
            </a:endParaRPr>
          </a:p>
          <a:p>
            <a:endParaRPr lang="en-150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82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524124" y="507355"/>
            <a:ext cx="71437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Kassörteam</a:t>
            </a:r>
            <a:endParaRPr lang="sv-SE" sz="2000" b="1" dirty="0"/>
          </a:p>
          <a:p>
            <a:pPr algn="ctr"/>
            <a:endParaRPr lang="en-150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0279F7-C176-2676-878E-CC56CD64F711}"/>
              </a:ext>
            </a:extLst>
          </p:cNvPr>
          <p:cNvSpPr txBox="1"/>
          <p:nvPr/>
        </p:nvSpPr>
        <p:spPr>
          <a:xfrm>
            <a:off x="2359025" y="2527383"/>
            <a:ext cx="62484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Jenny Remen – Medlemsregister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Anders </a:t>
            </a:r>
            <a:r>
              <a:rPr lang="sv-SE" dirty="0" err="1"/>
              <a:t>Schieche</a:t>
            </a:r>
            <a:r>
              <a:rPr lang="sv-SE" dirty="0"/>
              <a:t> -  Huvudkassör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Nadja Dahlström – Biträdande kassör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Ingemar Tedhamre – Bidrag-, avtal-, försäkringsansvarig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Mats Hainke - Ekonomiansvarig (deltar i styrelsearbetet)</a:t>
            </a:r>
          </a:p>
          <a:p>
            <a:endParaRPr lang="sv-SE" dirty="0"/>
          </a:p>
          <a:p>
            <a:r>
              <a:rPr lang="sv-SE" dirty="0">
                <a:solidFill>
                  <a:srgbClr val="3F4444"/>
                </a:solidFill>
              </a:rPr>
              <a:t>(omval av samtliga)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0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524123" y="810260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Revisorer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D2B4DBF-5C1E-32BA-B6D2-CBFEFCEE9BCD}"/>
              </a:ext>
            </a:extLst>
          </p:cNvPr>
          <p:cNvSpPr txBox="1"/>
          <p:nvPr/>
        </p:nvSpPr>
        <p:spPr>
          <a:xfrm>
            <a:off x="2524123" y="2690336"/>
            <a:ext cx="64929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	Ordinarie		Jonas Sjöstrand </a:t>
            </a:r>
            <a:r>
              <a:rPr lang="sv-SE" dirty="0">
                <a:solidFill>
                  <a:srgbClr val="3F4444"/>
                </a:solidFill>
              </a:rPr>
              <a:t>(omval)</a:t>
            </a:r>
          </a:p>
          <a:p>
            <a:r>
              <a:rPr lang="sv-SE" dirty="0"/>
              <a:t>			Håkan </a:t>
            </a:r>
            <a:r>
              <a:rPr lang="sv-SE" dirty="0" err="1"/>
              <a:t>Carlkvist</a:t>
            </a:r>
            <a:r>
              <a:rPr lang="sv-SE" dirty="0"/>
              <a:t> </a:t>
            </a:r>
            <a:r>
              <a:rPr lang="sv-SE" dirty="0">
                <a:solidFill>
                  <a:srgbClr val="3F4444"/>
                </a:solidFill>
              </a:rPr>
              <a:t>(2 år)</a:t>
            </a:r>
          </a:p>
          <a:p>
            <a:r>
              <a:rPr lang="sv-SE" dirty="0"/>
              <a:t>	</a:t>
            </a:r>
          </a:p>
          <a:p>
            <a:r>
              <a:rPr lang="sv-SE" dirty="0"/>
              <a:t>	Suppleant	Mia </a:t>
            </a:r>
            <a:r>
              <a:rPr lang="sv-SE" dirty="0" err="1"/>
              <a:t>Starenius</a:t>
            </a:r>
            <a:r>
              <a:rPr lang="sv-SE" dirty="0"/>
              <a:t> </a:t>
            </a:r>
            <a:r>
              <a:rPr lang="sv-SE" dirty="0">
                <a:solidFill>
                  <a:srgbClr val="3F4444"/>
                </a:solidFill>
              </a:rPr>
              <a:t>(omval)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726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524123" y="810260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err="1"/>
              <a:t>Arrangemangskommittée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8B5A1A2-3BAA-2BEC-ED02-480BE488F12B}"/>
              </a:ext>
            </a:extLst>
          </p:cNvPr>
          <p:cNvSpPr txBox="1"/>
          <p:nvPr/>
        </p:nvSpPr>
        <p:spPr>
          <a:xfrm>
            <a:off x="4186448" y="2182371"/>
            <a:ext cx="60984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		</a:t>
            </a:r>
          </a:p>
          <a:p>
            <a:r>
              <a:rPr lang="sv-SE" dirty="0"/>
              <a:t>	</a:t>
            </a:r>
            <a:r>
              <a:rPr lang="sv-SE" b="1" dirty="0"/>
              <a:t>Sammankallande</a:t>
            </a:r>
            <a:r>
              <a:rPr lang="sv-SE" dirty="0"/>
              <a:t>	</a:t>
            </a:r>
          </a:p>
          <a:p>
            <a:r>
              <a:rPr lang="sv-SE" dirty="0"/>
              <a:t>		Per </a:t>
            </a:r>
            <a:r>
              <a:rPr lang="sv-SE" dirty="0" err="1"/>
              <a:t>Kallhauge</a:t>
            </a:r>
            <a:endParaRPr lang="sv-SE" dirty="0"/>
          </a:p>
          <a:p>
            <a:r>
              <a:rPr lang="sv-SE" dirty="0"/>
              <a:t>	</a:t>
            </a:r>
          </a:p>
          <a:p>
            <a:r>
              <a:rPr lang="sv-SE" b="1" dirty="0"/>
              <a:t>	Ordinarie</a:t>
            </a:r>
            <a:r>
              <a:rPr lang="sv-SE" dirty="0"/>
              <a:t>	</a:t>
            </a:r>
          </a:p>
          <a:p>
            <a:r>
              <a:rPr lang="sv-SE" dirty="0"/>
              <a:t>		Oskar Forsberg</a:t>
            </a:r>
          </a:p>
          <a:p>
            <a:r>
              <a:rPr lang="sv-SE" dirty="0"/>
              <a:t>		Fredrik </a:t>
            </a:r>
            <a:r>
              <a:rPr lang="sv-SE" dirty="0" err="1"/>
              <a:t>Ahnlén</a:t>
            </a:r>
            <a:endParaRPr lang="sv-SE" dirty="0"/>
          </a:p>
          <a:p>
            <a:r>
              <a:rPr lang="sv-SE" dirty="0"/>
              <a:t>		Anders </a:t>
            </a:r>
            <a:r>
              <a:rPr lang="sv-SE" dirty="0" err="1"/>
              <a:t>Wisén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158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351869" y="277356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err="1"/>
              <a:t>Ungdomskommittée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DFEF3D3-05EE-03C9-62CF-0D87E0A0F790}"/>
              </a:ext>
            </a:extLst>
          </p:cNvPr>
          <p:cNvSpPr txBox="1"/>
          <p:nvPr/>
        </p:nvSpPr>
        <p:spPr>
          <a:xfrm>
            <a:off x="2696380" y="693684"/>
            <a:ext cx="582375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b="1" dirty="0"/>
              <a:t>	</a:t>
            </a:r>
            <a:r>
              <a:rPr lang="sv-SE" sz="1600" dirty="0"/>
              <a:t>	</a:t>
            </a:r>
          </a:p>
          <a:p>
            <a:r>
              <a:rPr lang="sv-SE" sz="1600" dirty="0"/>
              <a:t>	</a:t>
            </a:r>
            <a:r>
              <a:rPr lang="sv-SE" sz="1600" b="1" dirty="0"/>
              <a:t>Sammankallande </a:t>
            </a:r>
            <a:r>
              <a:rPr lang="sv-SE" sz="1600" dirty="0"/>
              <a:t>	</a:t>
            </a:r>
          </a:p>
          <a:p>
            <a:r>
              <a:rPr lang="sv-SE" sz="1600" dirty="0"/>
              <a:t>	 	Fredrik Starenius</a:t>
            </a:r>
          </a:p>
          <a:p>
            <a:r>
              <a:rPr lang="sv-SE" sz="1600" dirty="0"/>
              <a:t>	</a:t>
            </a:r>
            <a:r>
              <a:rPr lang="sv-SE" sz="1600" b="1" dirty="0"/>
              <a:t>Ledare</a:t>
            </a:r>
          </a:p>
          <a:p>
            <a:r>
              <a:rPr lang="sv-SE" sz="1600" dirty="0"/>
              <a:t>		Gunilla Kallhauge</a:t>
            </a:r>
          </a:p>
          <a:p>
            <a:r>
              <a:rPr lang="sv-SE" sz="1600" dirty="0"/>
              <a:t>		Martin Johnson</a:t>
            </a:r>
          </a:p>
          <a:p>
            <a:r>
              <a:rPr lang="sv-SE" sz="1600" dirty="0"/>
              <a:t>		Anders Hedman</a:t>
            </a:r>
          </a:p>
          <a:p>
            <a:r>
              <a:rPr lang="sv-SE" sz="1600" dirty="0"/>
              <a:t>		Erik Dyrelius</a:t>
            </a:r>
          </a:p>
          <a:p>
            <a:r>
              <a:rPr lang="sv-SE" sz="1600" dirty="0"/>
              <a:t>		Henrik Norell</a:t>
            </a:r>
          </a:p>
          <a:p>
            <a:r>
              <a:rPr lang="sv-SE" sz="1600" dirty="0"/>
              <a:t>		Olle Sundblad</a:t>
            </a:r>
          </a:p>
          <a:p>
            <a:r>
              <a:rPr lang="sv-SE" sz="1600" dirty="0"/>
              <a:t>		Johan Lidmar</a:t>
            </a:r>
          </a:p>
          <a:p>
            <a:r>
              <a:rPr lang="sv-SE" sz="1600" dirty="0"/>
              <a:t>		Fredrik Starenius</a:t>
            </a:r>
          </a:p>
          <a:p>
            <a:r>
              <a:rPr lang="sv-SE" sz="1600" dirty="0"/>
              <a:t>		Elin Svensson </a:t>
            </a:r>
          </a:p>
          <a:p>
            <a:r>
              <a:rPr lang="sv-SE" sz="1600" dirty="0"/>
              <a:t>		Fredrik Boström</a:t>
            </a:r>
          </a:p>
          <a:p>
            <a:r>
              <a:rPr lang="sv-SE" sz="1600" dirty="0"/>
              <a:t>		Karin Abel</a:t>
            </a:r>
          </a:p>
          <a:p>
            <a:r>
              <a:rPr lang="sv-SE" sz="1600" dirty="0"/>
              <a:t>		Johan Bjurling </a:t>
            </a:r>
          </a:p>
          <a:p>
            <a:r>
              <a:rPr lang="sv-SE" sz="1600" dirty="0"/>
              <a:t>		Mikael Sehlin Letfors</a:t>
            </a:r>
          </a:p>
          <a:p>
            <a:r>
              <a:rPr lang="sv-SE" sz="1600" dirty="0"/>
              <a:t>		Karin Wimmer</a:t>
            </a:r>
          </a:p>
          <a:p>
            <a:r>
              <a:rPr lang="sv-SE" sz="1600" dirty="0"/>
              <a:t>		Elin Abel</a:t>
            </a:r>
          </a:p>
          <a:p>
            <a:r>
              <a:rPr lang="sv-SE" sz="1600" dirty="0"/>
              <a:t>		Per Wolgast</a:t>
            </a:r>
          </a:p>
          <a:p>
            <a:r>
              <a:rPr lang="sv-SE" sz="1600" dirty="0"/>
              <a:t>		David Hector</a:t>
            </a:r>
          </a:p>
          <a:p>
            <a:r>
              <a:rPr lang="sv-SE" sz="1600" dirty="0"/>
              <a:t>		Karin Helander</a:t>
            </a:r>
          </a:p>
          <a:p>
            <a:r>
              <a:rPr lang="sv-SE" sz="1600" dirty="0"/>
              <a:t>		Rune Rådeström (banläggning)</a:t>
            </a:r>
          </a:p>
          <a:p>
            <a:r>
              <a:rPr lang="sv-SE" sz="1600" dirty="0"/>
              <a:t>		Sara Ström (supporterfunktion)</a:t>
            </a:r>
          </a:p>
          <a:p>
            <a:r>
              <a:rPr lang="sv-SE" sz="1600" dirty="0"/>
              <a:t>		</a:t>
            </a:r>
            <a:endParaRPr lang="sv-SE" sz="1600" i="1" dirty="0"/>
          </a:p>
        </p:txBody>
      </p:sp>
    </p:spTree>
    <p:extLst>
      <p:ext uri="{BB962C8B-B14F-4D97-AF65-F5344CB8AC3E}">
        <p14:creationId xmlns:p14="http://schemas.microsoft.com/office/powerpoint/2010/main" val="86522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467292" y="365969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err="1"/>
              <a:t>Träningskommittée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8B5A1A2-3BAA-2BEC-ED02-480BE488F12B}"/>
              </a:ext>
            </a:extLst>
          </p:cNvPr>
          <p:cNvSpPr txBox="1"/>
          <p:nvPr/>
        </p:nvSpPr>
        <p:spPr>
          <a:xfrm>
            <a:off x="6193019" y="1735907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/>
              <a:t>Lagledare stora stafetter</a:t>
            </a:r>
            <a:r>
              <a:rPr lang="sv-SE" dirty="0"/>
              <a:t>	</a:t>
            </a:r>
          </a:p>
          <a:p>
            <a:r>
              <a:rPr lang="sv-SE" dirty="0"/>
              <a:t>	Elisabeth Hector </a:t>
            </a:r>
          </a:p>
          <a:p>
            <a:r>
              <a:rPr lang="sv-SE" dirty="0"/>
              <a:t>	Johnny Nilsson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E30F778-7903-838F-A45D-AA717C378B9B}"/>
              </a:ext>
            </a:extLst>
          </p:cNvPr>
          <p:cNvSpPr txBox="1"/>
          <p:nvPr/>
        </p:nvSpPr>
        <p:spPr>
          <a:xfrm>
            <a:off x="1254718" y="1735907"/>
            <a:ext cx="609268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	</a:t>
            </a:r>
            <a:r>
              <a:rPr lang="sv-SE" b="1" dirty="0"/>
              <a:t>Sammankallande</a:t>
            </a:r>
            <a:r>
              <a:rPr lang="sv-SE" dirty="0"/>
              <a:t>	</a:t>
            </a:r>
          </a:p>
          <a:p>
            <a:r>
              <a:rPr lang="sv-SE" dirty="0"/>
              <a:t>		Stefan Gelius 	</a:t>
            </a:r>
          </a:p>
          <a:p>
            <a:r>
              <a:rPr lang="sv-SE" dirty="0"/>
              <a:t>	</a:t>
            </a:r>
          </a:p>
          <a:p>
            <a:r>
              <a:rPr lang="sv-SE" dirty="0"/>
              <a:t>	</a:t>
            </a:r>
            <a:r>
              <a:rPr lang="sv-SE" b="1" dirty="0"/>
              <a:t>Ordinarie</a:t>
            </a:r>
          </a:p>
          <a:p>
            <a:r>
              <a:rPr lang="sv-SE" dirty="0"/>
              <a:t>		Jörgen Hector</a:t>
            </a:r>
          </a:p>
          <a:p>
            <a:r>
              <a:rPr lang="sv-SE" dirty="0"/>
              <a:t>		Anni Tanskanen</a:t>
            </a:r>
          </a:p>
          <a:p>
            <a:r>
              <a:rPr lang="sv-SE" dirty="0"/>
              <a:t>		Simon Hector</a:t>
            </a:r>
          </a:p>
          <a:p>
            <a:r>
              <a:rPr lang="sv-SE" dirty="0"/>
              <a:t>		Flavio Poltera</a:t>
            </a:r>
          </a:p>
          <a:p>
            <a:r>
              <a:rPr lang="sv-SE" dirty="0"/>
              <a:t>		Brais Piñeiro</a:t>
            </a:r>
          </a:p>
          <a:p>
            <a:r>
              <a:rPr lang="sv-SE" dirty="0"/>
              <a:t>		Fredric Johansson</a:t>
            </a:r>
          </a:p>
          <a:p>
            <a:r>
              <a:rPr lang="sv-SE" dirty="0"/>
              <a:t>		Mats Hainke</a:t>
            </a:r>
          </a:p>
          <a:p>
            <a:endParaRPr lang="sv-SE" dirty="0"/>
          </a:p>
          <a:p>
            <a:r>
              <a:rPr lang="sv-SE" dirty="0"/>
              <a:t>	</a:t>
            </a:r>
            <a:r>
              <a:rPr lang="sv-SE" b="1" dirty="0"/>
              <a:t>Elit- och juniorkontakt</a:t>
            </a:r>
            <a:r>
              <a:rPr lang="sv-SE" dirty="0"/>
              <a:t>	</a:t>
            </a:r>
          </a:p>
          <a:p>
            <a:r>
              <a:rPr lang="sv-SE" dirty="0"/>
              <a:t>		Stefan Gelius</a:t>
            </a:r>
          </a:p>
          <a:p>
            <a:r>
              <a:rPr lang="sv-SE" dirty="0"/>
              <a:t>	</a:t>
            </a:r>
          </a:p>
          <a:p>
            <a:r>
              <a:rPr lang="sv-SE" dirty="0"/>
              <a:t>	</a:t>
            </a:r>
            <a:r>
              <a:rPr lang="sv-SE" b="1" dirty="0"/>
              <a:t>Kontakt </a:t>
            </a:r>
            <a:r>
              <a:rPr lang="sv-SE" b="1" dirty="0" err="1"/>
              <a:t>Ungdomskommittée</a:t>
            </a:r>
            <a:endParaRPr lang="sv-SE" b="1" dirty="0"/>
          </a:p>
          <a:p>
            <a:r>
              <a:rPr lang="sv-SE" dirty="0"/>
              <a:t>		Stefan Gelius</a:t>
            </a:r>
          </a:p>
        </p:txBody>
      </p:sp>
    </p:spTree>
    <p:extLst>
      <p:ext uri="{BB962C8B-B14F-4D97-AF65-F5344CB8AC3E}">
        <p14:creationId xmlns:p14="http://schemas.microsoft.com/office/powerpoint/2010/main" val="327952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322913" y="368856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err="1"/>
              <a:t>Uttagningskommittée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8B5A1A2-3BAA-2BEC-ED02-480BE488F12B}"/>
              </a:ext>
            </a:extLst>
          </p:cNvPr>
          <p:cNvSpPr txBox="1"/>
          <p:nvPr/>
        </p:nvSpPr>
        <p:spPr>
          <a:xfrm>
            <a:off x="3750609" y="1747938"/>
            <a:ext cx="609845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	</a:t>
            </a:r>
          </a:p>
          <a:p>
            <a:r>
              <a:rPr lang="sv-SE" dirty="0"/>
              <a:t>	Simon Hector (fokus herr elit)</a:t>
            </a:r>
          </a:p>
          <a:p>
            <a:r>
              <a:rPr lang="sv-SE" dirty="0"/>
              <a:t>	Tobias Gelius (fokus herr elit)</a:t>
            </a:r>
          </a:p>
          <a:p>
            <a:r>
              <a:rPr lang="sv-SE" dirty="0"/>
              <a:t>	Flavio Poltera (fokus utländska löpare)</a:t>
            </a:r>
          </a:p>
          <a:p>
            <a:r>
              <a:rPr lang="sv-SE" dirty="0"/>
              <a:t>	Anders Hedman (fokus herr, ungdom och elit)</a:t>
            </a:r>
          </a:p>
          <a:p>
            <a:r>
              <a:rPr lang="sv-SE" dirty="0"/>
              <a:t>	Jörgen Hector (fokus herrar emeritus)</a:t>
            </a:r>
          </a:p>
          <a:p>
            <a:r>
              <a:rPr lang="sv-SE" dirty="0"/>
              <a:t>	Frida Hector (fokus damer elit)</a:t>
            </a:r>
          </a:p>
          <a:p>
            <a:r>
              <a:rPr lang="sv-SE" dirty="0"/>
              <a:t>	Kristina Tedhamre (fokus damer elit)</a:t>
            </a:r>
          </a:p>
          <a:p>
            <a:r>
              <a:rPr lang="sv-SE" dirty="0"/>
              <a:t>	Martin Jonsson (fokus damer elit och junior)</a:t>
            </a:r>
          </a:p>
          <a:p>
            <a:r>
              <a:rPr lang="sv-SE" dirty="0"/>
              <a:t>	Anna </a:t>
            </a:r>
            <a:r>
              <a:rPr lang="sv-SE" dirty="0" err="1"/>
              <a:t>Tedhamre</a:t>
            </a:r>
            <a:r>
              <a:rPr lang="sv-SE" dirty="0"/>
              <a:t> (fokus damer emeritus)</a:t>
            </a:r>
          </a:p>
          <a:p>
            <a:r>
              <a:rPr lang="sv-SE" dirty="0"/>
              <a:t>	Gittan </a:t>
            </a:r>
            <a:r>
              <a:rPr lang="sv-SE" dirty="0" err="1"/>
              <a:t>Gelius</a:t>
            </a:r>
            <a:r>
              <a:rPr lang="sv-SE" dirty="0"/>
              <a:t> (fokus damer emeritus)</a:t>
            </a:r>
          </a:p>
          <a:p>
            <a:r>
              <a:rPr lang="sv-SE" dirty="0"/>
              <a:t>	Stefan Gelius (fokus ungdom och junior)</a:t>
            </a: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Google Sans"/>
              </a:rPr>
              <a:t>	Karin </a:t>
            </a:r>
            <a:r>
              <a:rPr lang="sv-SE" b="0" i="0" dirty="0" err="1">
                <a:solidFill>
                  <a:srgbClr val="1F1F1F"/>
                </a:solidFill>
                <a:effectLst/>
                <a:latin typeface="Google Sans"/>
              </a:rPr>
              <a:t>Wimmer</a:t>
            </a:r>
            <a:r>
              <a:rPr lang="sv-SE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sv-SE" dirty="0"/>
              <a:t>(fokus ungdom)</a:t>
            </a: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Google Sans"/>
              </a:rPr>
              <a:t>	Elin Svensson </a:t>
            </a:r>
            <a:r>
              <a:rPr lang="sv-SE" dirty="0"/>
              <a:t>(fokus ungdom)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3981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EF3079-3380-E622-0C00-5312F9E40ED0}"/>
              </a:ext>
            </a:extLst>
          </p:cNvPr>
          <p:cNvSpPr txBox="1"/>
          <p:nvPr/>
        </p:nvSpPr>
        <p:spPr>
          <a:xfrm flipH="1">
            <a:off x="2351869" y="277356"/>
            <a:ext cx="714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Bredd och Motion</a:t>
            </a:r>
            <a:endParaRPr lang="sv-SE" sz="2000" b="1" dirty="0"/>
          </a:p>
        </p:txBody>
      </p:sp>
      <p:pic>
        <p:nvPicPr>
          <p:cNvPr id="1026" name="Picture 2" descr="SSK klubbmärke">
            <a:extLst>
              <a:ext uri="{FF2B5EF4-FFF2-40B4-BE49-F238E27FC236}">
                <a16:creationId xmlns:a16="http://schemas.microsoft.com/office/drawing/2014/main" id="{A5A701C8-7341-84A1-4984-4526686C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SK klubbmärke">
            <a:extLst>
              <a:ext uri="{FF2B5EF4-FFF2-40B4-BE49-F238E27FC236}">
                <a16:creationId xmlns:a16="http://schemas.microsoft.com/office/drawing/2014/main" id="{B4FA69B3-5B66-2337-B0C6-345CE9CB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277356"/>
            <a:ext cx="1714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AB01B2C-DB22-310B-9D6A-198CF90B4961}"/>
              </a:ext>
            </a:extLst>
          </p:cNvPr>
          <p:cNvSpPr txBox="1"/>
          <p:nvPr/>
        </p:nvSpPr>
        <p:spPr>
          <a:xfrm>
            <a:off x="3497623" y="2130996"/>
            <a:ext cx="44646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		</a:t>
            </a:r>
          </a:p>
          <a:p>
            <a:r>
              <a:rPr lang="sv-SE" dirty="0"/>
              <a:t>	Gittan </a:t>
            </a:r>
            <a:r>
              <a:rPr lang="sv-SE" dirty="0" err="1"/>
              <a:t>Gelius</a:t>
            </a:r>
            <a:r>
              <a:rPr lang="sv-SE" dirty="0"/>
              <a:t> (motion)</a:t>
            </a:r>
          </a:p>
          <a:p>
            <a:r>
              <a:rPr lang="sv-SE" dirty="0"/>
              <a:t>	Elisabeth Hector (motion)</a:t>
            </a:r>
          </a:p>
          <a:p>
            <a:r>
              <a:rPr lang="sv-SE" dirty="0"/>
              <a:t>	Anna </a:t>
            </a:r>
            <a:r>
              <a:rPr lang="sv-SE" dirty="0" err="1"/>
              <a:t>Tedhamre</a:t>
            </a:r>
            <a:r>
              <a:rPr lang="sv-SE" dirty="0"/>
              <a:t> (motion)</a:t>
            </a:r>
          </a:p>
          <a:p>
            <a:r>
              <a:rPr lang="sv-SE" dirty="0"/>
              <a:t>	Torbjörn Bergman (</a:t>
            </a:r>
            <a:r>
              <a:rPr lang="sv-SE" dirty="0" err="1"/>
              <a:t>Hittaut</a:t>
            </a:r>
            <a:r>
              <a:rPr lang="sv-SE" dirty="0"/>
              <a:t>)</a:t>
            </a:r>
          </a:p>
          <a:p>
            <a:r>
              <a:rPr lang="sv-SE" dirty="0"/>
              <a:t>	Sofia Persson (support </a:t>
            </a:r>
            <a:r>
              <a:rPr lang="sv-SE" dirty="0" err="1"/>
              <a:t>Hittaut</a:t>
            </a:r>
            <a:r>
              <a:rPr lang="sv-SE" dirty="0"/>
              <a:t>)</a:t>
            </a:r>
          </a:p>
          <a:p>
            <a:r>
              <a:rPr lang="sv-SE" dirty="0"/>
              <a:t>	Anneli </a:t>
            </a:r>
            <a:r>
              <a:rPr lang="sv-SE" dirty="0" err="1"/>
              <a:t>Lidmar</a:t>
            </a:r>
            <a:r>
              <a:rPr lang="sv-SE" dirty="0"/>
              <a:t> (Naturpasset)</a:t>
            </a:r>
          </a:p>
        </p:txBody>
      </p:sp>
    </p:spTree>
    <p:extLst>
      <p:ext uri="{BB962C8B-B14F-4D97-AF65-F5344CB8AC3E}">
        <p14:creationId xmlns:p14="http://schemas.microsoft.com/office/powerpoint/2010/main" val="264195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642</Words>
  <Application>Microsoft Office PowerPoint</Application>
  <PresentationFormat>Bredbild</PresentationFormat>
  <Paragraphs>151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Google Sans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Hector</dc:creator>
  <cp:lastModifiedBy>Jörgen Hector</cp:lastModifiedBy>
  <cp:revision>27</cp:revision>
  <dcterms:created xsi:type="dcterms:W3CDTF">2022-10-24T08:49:22Z</dcterms:created>
  <dcterms:modified xsi:type="dcterms:W3CDTF">2024-01-22T17:43:10Z</dcterms:modified>
</cp:coreProperties>
</file>